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D30D9D3-6B2E-4BFC-9B81-390DECFAEDB5}" type="datetimeFigureOut">
              <a:rPr lang="en-US" smtClean="0"/>
              <a:pPr/>
              <a:t>4/28/2008</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0BFD346-706C-4E47-81D9-12A4B533DE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30D9D3-6B2E-4BFC-9B81-390DECFAEDB5}" type="datetimeFigureOut">
              <a:rPr lang="en-US" smtClean="0"/>
              <a:pPr/>
              <a:t>4/28/2008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BFD346-706C-4E47-81D9-12A4B533DE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30D9D3-6B2E-4BFC-9B81-390DECFAEDB5}" type="datetimeFigureOut">
              <a:rPr lang="en-US" smtClean="0"/>
              <a:pPr/>
              <a:t>4/28/2008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BFD346-706C-4E47-81D9-12A4B533DE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D30D9D3-6B2E-4BFC-9B81-390DECFAEDB5}" type="datetimeFigureOut">
              <a:rPr lang="en-US" smtClean="0"/>
              <a:pPr/>
              <a:t>4/28/2008</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F0BFD346-706C-4E47-81D9-12A4B533DE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D30D9D3-6B2E-4BFC-9B81-390DECFAEDB5}" type="datetimeFigureOut">
              <a:rPr lang="en-US" smtClean="0"/>
              <a:pPr/>
              <a:t>4/28/2008</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F0BFD346-706C-4E47-81D9-12A4B533DEDA}"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D30D9D3-6B2E-4BFC-9B81-390DECFAEDB5}" type="datetimeFigureOut">
              <a:rPr lang="en-US" smtClean="0"/>
              <a:pPr/>
              <a:t>4/28/2008</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F0BFD346-706C-4E47-81D9-12A4B533DE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D30D9D3-6B2E-4BFC-9B81-390DECFAEDB5}" type="datetimeFigureOut">
              <a:rPr lang="en-US" smtClean="0"/>
              <a:pPr/>
              <a:t>4/28/2008</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0BFD346-706C-4E47-81D9-12A4B533DED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D30D9D3-6B2E-4BFC-9B81-390DECFAEDB5}" type="datetimeFigureOut">
              <a:rPr lang="en-US" smtClean="0"/>
              <a:pPr/>
              <a:t>4/28/2008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BFD346-706C-4E47-81D9-12A4B533DE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D30D9D3-6B2E-4BFC-9B81-390DECFAEDB5}" type="datetimeFigureOut">
              <a:rPr lang="en-US" smtClean="0"/>
              <a:pPr/>
              <a:t>4/28/2008</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F0BFD346-706C-4E47-81D9-12A4B533DE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D30D9D3-6B2E-4BFC-9B81-390DECFAEDB5}" type="datetimeFigureOut">
              <a:rPr lang="en-US" smtClean="0"/>
              <a:pPr/>
              <a:t>4/28/2008</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0BFD346-706C-4E47-81D9-12A4B533DED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D30D9D3-6B2E-4BFC-9B81-390DECFAEDB5}" type="datetimeFigureOut">
              <a:rPr lang="en-US" smtClean="0"/>
              <a:pPr/>
              <a:t>4/28/2008</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0BFD346-706C-4E47-81D9-12A4B533DED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D30D9D3-6B2E-4BFC-9B81-390DECFAEDB5}" type="datetimeFigureOut">
              <a:rPr lang="en-US" smtClean="0"/>
              <a:pPr/>
              <a:t>4/28/2008</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0BFD346-706C-4E47-81D9-12A4B533DED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3.jpeg"/><Relationship Id="rId3" Type="http://schemas.openxmlformats.org/officeDocument/2006/relationships/image" Target="../media/image13.jpeg"/><Relationship Id="rId7" Type="http://schemas.openxmlformats.org/officeDocument/2006/relationships/image" Target="../media/image17.jpeg"/><Relationship Id="rId12"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5.jpeg"/><Relationship Id="rId15" Type="http://schemas.openxmlformats.org/officeDocument/2006/relationships/image" Target="../media/image2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 Id="rId14" Type="http://schemas.openxmlformats.org/officeDocument/2006/relationships/image" Target="../media/image24.jpeg"/></Relationships>
</file>

<file path=ppt/slides/_rels/slide4.xml.rels><?xml version="1.0" encoding="UTF-8" standalone="yes"?>
<Relationships xmlns="http://schemas.openxmlformats.org/package/2006/relationships"><Relationship Id="rId8" Type="http://schemas.openxmlformats.org/officeDocument/2006/relationships/image" Target="../media/image31.jpeg"/><Relationship Id="rId13" Type="http://schemas.openxmlformats.org/officeDocument/2006/relationships/image" Target="../media/image36.jpeg"/><Relationship Id="rId3" Type="http://schemas.openxmlformats.org/officeDocument/2006/relationships/image" Target="../media/image26.jpeg"/><Relationship Id="rId7" Type="http://schemas.openxmlformats.org/officeDocument/2006/relationships/image" Target="../media/image30.jpeg"/><Relationship Id="rId12" Type="http://schemas.openxmlformats.org/officeDocument/2006/relationships/image" Target="../media/image35.jpeg"/><Relationship Id="rId2" Type="http://schemas.openxmlformats.org/officeDocument/2006/relationships/slideLayout" Target="../slideLayouts/slideLayout2.xml"/><Relationship Id="rId16" Type="http://schemas.openxmlformats.org/officeDocument/2006/relationships/image" Target="../media/image39.jpeg"/><Relationship Id="rId1" Type="http://schemas.openxmlformats.org/officeDocument/2006/relationships/tags" Target="../tags/tag4.xml"/><Relationship Id="rId6" Type="http://schemas.openxmlformats.org/officeDocument/2006/relationships/image" Target="../media/image29.jpeg"/><Relationship Id="rId11" Type="http://schemas.openxmlformats.org/officeDocument/2006/relationships/image" Target="../media/image34.jpeg"/><Relationship Id="rId5" Type="http://schemas.openxmlformats.org/officeDocument/2006/relationships/image" Target="../media/image28.jpeg"/><Relationship Id="rId15" Type="http://schemas.openxmlformats.org/officeDocument/2006/relationships/image" Target="../media/image3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 Id="rId14" Type="http://schemas.openxmlformats.org/officeDocument/2006/relationships/image" Target="../media/image37.jpeg"/></Relationships>
</file>

<file path=ppt/slides/_rels/slide5.xml.rels><?xml version="1.0" encoding="UTF-8" standalone="yes"?>
<Relationships xmlns="http://schemas.openxmlformats.org/package/2006/relationships"><Relationship Id="rId8" Type="http://schemas.openxmlformats.org/officeDocument/2006/relationships/image" Target="../media/image45.jpeg"/><Relationship Id="rId13" Type="http://schemas.openxmlformats.org/officeDocument/2006/relationships/image" Target="../media/image50.jpeg"/><Relationship Id="rId3" Type="http://schemas.openxmlformats.org/officeDocument/2006/relationships/image" Target="../media/image40.jpeg"/><Relationship Id="rId7" Type="http://schemas.openxmlformats.org/officeDocument/2006/relationships/image" Target="../media/image44.jpeg"/><Relationship Id="rId12" Type="http://schemas.openxmlformats.org/officeDocument/2006/relationships/image" Target="../media/image49.jpeg"/><Relationship Id="rId2" Type="http://schemas.openxmlformats.org/officeDocument/2006/relationships/slideLayout" Target="../slideLayouts/slideLayout2.xml"/><Relationship Id="rId16" Type="http://schemas.openxmlformats.org/officeDocument/2006/relationships/image" Target="../media/image53.jpeg"/><Relationship Id="rId1" Type="http://schemas.openxmlformats.org/officeDocument/2006/relationships/tags" Target="../tags/tag5.xml"/><Relationship Id="rId6" Type="http://schemas.openxmlformats.org/officeDocument/2006/relationships/image" Target="../media/image43.jpeg"/><Relationship Id="rId11" Type="http://schemas.openxmlformats.org/officeDocument/2006/relationships/image" Target="../media/image48.jpeg"/><Relationship Id="rId5" Type="http://schemas.openxmlformats.org/officeDocument/2006/relationships/image" Target="../media/image42.jpeg"/><Relationship Id="rId15" Type="http://schemas.openxmlformats.org/officeDocument/2006/relationships/image" Target="../media/image52.jpeg"/><Relationship Id="rId10" Type="http://schemas.openxmlformats.org/officeDocument/2006/relationships/image" Target="../media/image47.jpeg"/><Relationship Id="rId4" Type="http://schemas.openxmlformats.org/officeDocument/2006/relationships/image" Target="../media/image41.jpeg"/><Relationship Id="rId9" Type="http://schemas.openxmlformats.org/officeDocument/2006/relationships/image" Target="../media/image46.jpeg"/><Relationship Id="rId14" Type="http://schemas.openxmlformats.org/officeDocument/2006/relationships/image" Target="../media/image5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dirty="0" smtClean="0"/>
              <a:t>Fahrenheit 451</a:t>
            </a:r>
            <a:endParaRPr lang="en-US" sz="6600" dirty="0"/>
          </a:p>
        </p:txBody>
      </p:sp>
      <p:sp>
        <p:nvSpPr>
          <p:cNvPr id="3" name="Subtitle 2"/>
          <p:cNvSpPr>
            <a:spLocks noGrp="1"/>
          </p:cNvSpPr>
          <p:nvPr>
            <p:ph type="subTitle" idx="1"/>
          </p:nvPr>
        </p:nvSpPr>
        <p:spPr>
          <a:xfrm>
            <a:off x="533400" y="2209800"/>
            <a:ext cx="8062912" cy="2590800"/>
          </a:xfrm>
        </p:spPr>
        <p:txBody>
          <a:bodyPr>
            <a:normAutofit fontScale="85000" lnSpcReduction="20000"/>
          </a:bodyPr>
          <a:lstStyle/>
          <a:p>
            <a:r>
              <a:rPr lang="en-US" sz="4600" dirty="0" smtClean="0">
                <a:solidFill>
                  <a:schemeClr val="tx1"/>
                </a:solidFill>
                <a:latin typeface="Allegro BT" pitchFamily="82" charset="0"/>
              </a:rPr>
              <a:t>The importance of Individual Thought</a:t>
            </a:r>
          </a:p>
          <a:p>
            <a:r>
              <a:rPr lang="en-US" sz="3600" dirty="0" smtClean="0">
                <a:solidFill>
                  <a:schemeClr val="tx1">
                    <a:lumMod val="95000"/>
                  </a:schemeClr>
                </a:solidFill>
                <a:latin typeface="Bauhaus 93" pitchFamily="82" charset="0"/>
              </a:rPr>
              <a:t>Amanda Marshall</a:t>
            </a:r>
          </a:p>
          <a:p>
            <a:r>
              <a:rPr lang="en-US" sz="3600" dirty="0" smtClean="0">
                <a:solidFill>
                  <a:schemeClr val="accent5">
                    <a:lumMod val="60000"/>
                    <a:lumOff val="40000"/>
                  </a:schemeClr>
                </a:solidFill>
                <a:latin typeface="Bauhaus 93" pitchFamily="82" charset="0"/>
              </a:rPr>
              <a:t>This presentation is </a:t>
            </a:r>
            <a:r>
              <a:rPr lang="en-US" sz="3600" dirty="0" smtClean="0">
                <a:solidFill>
                  <a:schemeClr val="accent5">
                    <a:lumMod val="60000"/>
                    <a:lumOff val="40000"/>
                  </a:schemeClr>
                </a:solidFill>
                <a:latin typeface="Bauhaus 93" pitchFamily="82" charset="0"/>
              </a:rPr>
              <a:t>a display of several collages representing the </a:t>
            </a:r>
            <a:r>
              <a:rPr lang="en-US" sz="3600" dirty="0" smtClean="0">
                <a:solidFill>
                  <a:schemeClr val="accent5">
                    <a:lumMod val="60000"/>
                    <a:lumOff val="40000"/>
                  </a:schemeClr>
                </a:solidFill>
                <a:latin typeface="Bauhaus 93" pitchFamily="82" charset="0"/>
              </a:rPr>
              <a:t>ideas and themes</a:t>
            </a:r>
            <a:r>
              <a:rPr lang="en-US" sz="3600" dirty="0" smtClean="0">
                <a:solidFill>
                  <a:schemeClr val="accent5">
                    <a:lumMod val="60000"/>
                    <a:lumOff val="40000"/>
                  </a:schemeClr>
                </a:solidFill>
                <a:latin typeface="Bauhaus 93" pitchFamily="82" charset="0"/>
              </a:rPr>
              <a:t> </a:t>
            </a:r>
            <a:r>
              <a:rPr lang="en-US" sz="3600" dirty="0" smtClean="0">
                <a:solidFill>
                  <a:schemeClr val="accent5">
                    <a:lumMod val="60000"/>
                    <a:lumOff val="40000"/>
                  </a:schemeClr>
                </a:solidFill>
                <a:latin typeface="Bauhaus 93" pitchFamily="82" charset="0"/>
              </a:rPr>
              <a:t>that I feel help to </a:t>
            </a:r>
            <a:r>
              <a:rPr lang="en-US" sz="3600" dirty="0" smtClean="0">
                <a:solidFill>
                  <a:schemeClr val="accent5">
                    <a:lumMod val="60000"/>
                    <a:lumOff val="40000"/>
                  </a:schemeClr>
                </a:solidFill>
                <a:latin typeface="Bauhaus 93" pitchFamily="82" charset="0"/>
              </a:rPr>
              <a:t>develop, in my opinion, </a:t>
            </a:r>
            <a:r>
              <a:rPr lang="en-US" sz="3600" dirty="0" smtClean="0">
                <a:solidFill>
                  <a:schemeClr val="accent5">
                    <a:lumMod val="60000"/>
                    <a:lumOff val="40000"/>
                  </a:schemeClr>
                </a:solidFill>
                <a:latin typeface="Bauhaus 93" pitchFamily="82" charset="0"/>
              </a:rPr>
              <a:t>the </a:t>
            </a:r>
            <a:r>
              <a:rPr lang="en-US" sz="3600" dirty="0" smtClean="0">
                <a:solidFill>
                  <a:schemeClr val="accent5">
                    <a:lumMod val="60000"/>
                    <a:lumOff val="40000"/>
                  </a:schemeClr>
                </a:solidFill>
                <a:latin typeface="Bauhaus 93" pitchFamily="82" charset="0"/>
              </a:rPr>
              <a:t>most important theme in </a:t>
            </a:r>
            <a:r>
              <a:rPr lang="en-US" sz="3600" dirty="0" smtClean="0">
                <a:solidFill>
                  <a:schemeClr val="accent5">
                    <a:lumMod val="60000"/>
                    <a:lumOff val="40000"/>
                  </a:schemeClr>
                </a:solidFill>
                <a:latin typeface="Bauhaus 93" pitchFamily="82" charset="0"/>
              </a:rPr>
              <a:t>this </a:t>
            </a:r>
            <a:r>
              <a:rPr lang="en-US" sz="3600" dirty="0" smtClean="0">
                <a:solidFill>
                  <a:schemeClr val="accent5">
                    <a:lumMod val="60000"/>
                    <a:lumOff val="40000"/>
                  </a:schemeClr>
                </a:solidFill>
                <a:latin typeface="Bauhaus 93" pitchFamily="82" charset="0"/>
              </a:rPr>
              <a:t>novel.</a:t>
            </a:r>
            <a:endParaRPr lang="en-US" sz="3600" dirty="0" smtClean="0">
              <a:solidFill>
                <a:schemeClr val="accent5">
                  <a:lumMod val="60000"/>
                  <a:lumOff val="40000"/>
                </a:schemeClr>
              </a:solidFill>
              <a:latin typeface="Bauhaus 93" pitchFamily="82" charset="0"/>
            </a:endParaRPr>
          </a:p>
        </p:txBody>
      </p:sp>
    </p:spTree>
    <p:custDataLst>
      <p:tags r:id="rId1"/>
    </p:custDataLst>
  </p:cSld>
  <p:clrMapOvr>
    <a:masterClrMapping/>
  </p:clrMapOvr>
  <p:transition spd="med" advClick="0" advTm="9921">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67494"/>
            <a:ext cx="8686800" cy="570706"/>
          </a:xfrm>
        </p:spPr>
        <p:txBody>
          <a:bodyPr>
            <a:noAutofit/>
          </a:bodyPr>
          <a:lstStyle/>
          <a:p>
            <a:pPr algn="ctr"/>
            <a:r>
              <a:rPr lang="en-US" sz="1600" dirty="0" smtClean="0">
                <a:latin typeface="Broadway" pitchFamily="82" charset="0"/>
              </a:rPr>
              <a:t>Freedom of knowledge and speech are hindered by government officials</a:t>
            </a:r>
            <a:endParaRPr lang="en-US" sz="1600" dirty="0">
              <a:latin typeface="Broadway" pitchFamily="82" charset="0"/>
            </a:endParaRPr>
          </a:p>
        </p:txBody>
      </p:sp>
      <p:pic>
        <p:nvPicPr>
          <p:cNvPr id="5" name="Picture 4" descr="freedom.jpg"/>
          <p:cNvPicPr>
            <a:picLocks noChangeAspect="1"/>
          </p:cNvPicPr>
          <p:nvPr/>
        </p:nvPicPr>
        <p:blipFill>
          <a:blip r:embed="rId3"/>
          <a:stretch>
            <a:fillRect/>
          </a:stretch>
        </p:blipFill>
        <p:spPr>
          <a:xfrm>
            <a:off x="228600" y="1143000"/>
            <a:ext cx="2047875" cy="1333500"/>
          </a:xfrm>
          <a:prstGeom prst="rect">
            <a:avLst/>
          </a:prstGeom>
        </p:spPr>
      </p:pic>
      <p:pic>
        <p:nvPicPr>
          <p:cNvPr id="6" name="Picture 5" descr="f2.jpg"/>
          <p:cNvPicPr>
            <a:picLocks noChangeAspect="1"/>
          </p:cNvPicPr>
          <p:nvPr/>
        </p:nvPicPr>
        <p:blipFill>
          <a:blip r:embed="rId4"/>
          <a:stretch>
            <a:fillRect/>
          </a:stretch>
        </p:blipFill>
        <p:spPr>
          <a:xfrm>
            <a:off x="7010400" y="990600"/>
            <a:ext cx="1781175" cy="1781175"/>
          </a:xfrm>
          <a:prstGeom prst="rect">
            <a:avLst/>
          </a:prstGeom>
        </p:spPr>
      </p:pic>
      <p:pic>
        <p:nvPicPr>
          <p:cNvPr id="7" name="Picture 6" descr="hitler.jpg"/>
          <p:cNvPicPr>
            <a:picLocks noChangeAspect="1"/>
          </p:cNvPicPr>
          <p:nvPr/>
        </p:nvPicPr>
        <p:blipFill>
          <a:blip r:embed="rId5"/>
          <a:stretch>
            <a:fillRect/>
          </a:stretch>
        </p:blipFill>
        <p:spPr>
          <a:xfrm>
            <a:off x="2819400" y="1066800"/>
            <a:ext cx="3429000" cy="1600200"/>
          </a:xfrm>
          <a:prstGeom prst="rect">
            <a:avLst/>
          </a:prstGeom>
        </p:spPr>
      </p:pic>
      <p:pic>
        <p:nvPicPr>
          <p:cNvPr id="8" name="Picture 7" descr="sad.jpg"/>
          <p:cNvPicPr>
            <a:picLocks noChangeAspect="1"/>
          </p:cNvPicPr>
          <p:nvPr/>
        </p:nvPicPr>
        <p:blipFill>
          <a:blip r:embed="rId6"/>
          <a:stretch>
            <a:fillRect/>
          </a:stretch>
        </p:blipFill>
        <p:spPr>
          <a:xfrm>
            <a:off x="1295400" y="2438400"/>
            <a:ext cx="2057400" cy="1578935"/>
          </a:xfrm>
          <a:prstGeom prst="rect">
            <a:avLst/>
          </a:prstGeom>
        </p:spPr>
      </p:pic>
      <p:pic>
        <p:nvPicPr>
          <p:cNvPr id="9" name="Picture 8" descr="arrest.jpg"/>
          <p:cNvPicPr>
            <a:picLocks noChangeAspect="1"/>
          </p:cNvPicPr>
          <p:nvPr/>
        </p:nvPicPr>
        <p:blipFill>
          <a:blip r:embed="rId7"/>
          <a:stretch>
            <a:fillRect/>
          </a:stretch>
        </p:blipFill>
        <p:spPr>
          <a:xfrm>
            <a:off x="6019800" y="4648200"/>
            <a:ext cx="2979506" cy="2055628"/>
          </a:xfrm>
          <a:prstGeom prst="rect">
            <a:avLst/>
          </a:prstGeom>
        </p:spPr>
      </p:pic>
      <p:pic>
        <p:nvPicPr>
          <p:cNvPr id="10" name="Picture 9" descr="arrest2.jpg"/>
          <p:cNvPicPr>
            <a:picLocks noChangeAspect="1"/>
          </p:cNvPicPr>
          <p:nvPr/>
        </p:nvPicPr>
        <p:blipFill>
          <a:blip r:embed="rId8"/>
          <a:stretch>
            <a:fillRect/>
          </a:stretch>
        </p:blipFill>
        <p:spPr>
          <a:xfrm>
            <a:off x="152400" y="4571330"/>
            <a:ext cx="2743200" cy="2105696"/>
          </a:xfrm>
          <a:prstGeom prst="rect">
            <a:avLst/>
          </a:prstGeom>
        </p:spPr>
      </p:pic>
      <p:pic>
        <p:nvPicPr>
          <p:cNvPr id="11" name="Picture 10" descr="arrest3.jpg"/>
          <p:cNvPicPr>
            <a:picLocks noChangeAspect="1"/>
          </p:cNvPicPr>
          <p:nvPr/>
        </p:nvPicPr>
        <p:blipFill>
          <a:blip r:embed="rId9"/>
          <a:stretch>
            <a:fillRect/>
          </a:stretch>
        </p:blipFill>
        <p:spPr>
          <a:xfrm>
            <a:off x="2971800" y="5257800"/>
            <a:ext cx="2971800" cy="1447800"/>
          </a:xfrm>
          <a:prstGeom prst="rect">
            <a:avLst/>
          </a:prstGeom>
        </p:spPr>
      </p:pic>
      <p:pic>
        <p:nvPicPr>
          <p:cNvPr id="12" name="Picture 11" descr="protest.jpg"/>
          <p:cNvPicPr>
            <a:picLocks noChangeAspect="1"/>
          </p:cNvPicPr>
          <p:nvPr/>
        </p:nvPicPr>
        <p:blipFill>
          <a:blip r:embed="rId10"/>
          <a:stretch>
            <a:fillRect/>
          </a:stretch>
        </p:blipFill>
        <p:spPr>
          <a:xfrm>
            <a:off x="5867400" y="2590800"/>
            <a:ext cx="2312276" cy="1524000"/>
          </a:xfrm>
          <a:prstGeom prst="rect">
            <a:avLst/>
          </a:prstGeom>
        </p:spPr>
      </p:pic>
      <p:pic>
        <p:nvPicPr>
          <p:cNvPr id="14" name="Picture 13" descr="no3.jpg"/>
          <p:cNvPicPr>
            <a:picLocks noChangeAspect="1"/>
          </p:cNvPicPr>
          <p:nvPr/>
        </p:nvPicPr>
        <p:blipFill>
          <a:blip r:embed="rId11"/>
          <a:stretch>
            <a:fillRect/>
          </a:stretch>
        </p:blipFill>
        <p:spPr>
          <a:xfrm>
            <a:off x="0" y="3581400"/>
            <a:ext cx="1447800" cy="1023445"/>
          </a:xfrm>
          <a:prstGeom prst="rect">
            <a:avLst/>
          </a:prstGeom>
        </p:spPr>
      </p:pic>
      <p:pic>
        <p:nvPicPr>
          <p:cNvPr id="15" name="Picture 14" descr="no3.jpg"/>
          <p:cNvPicPr>
            <a:picLocks noChangeAspect="1"/>
          </p:cNvPicPr>
          <p:nvPr/>
        </p:nvPicPr>
        <p:blipFill>
          <a:blip r:embed="rId11"/>
          <a:stretch>
            <a:fillRect/>
          </a:stretch>
        </p:blipFill>
        <p:spPr>
          <a:xfrm>
            <a:off x="7772400" y="3886200"/>
            <a:ext cx="1371600" cy="969579"/>
          </a:xfrm>
          <a:prstGeom prst="rect">
            <a:avLst/>
          </a:prstGeom>
        </p:spPr>
      </p:pic>
      <p:pic>
        <p:nvPicPr>
          <p:cNvPr id="16" name="Picture 15" descr="no2.jpg"/>
          <p:cNvPicPr>
            <a:picLocks noChangeAspect="1"/>
          </p:cNvPicPr>
          <p:nvPr/>
        </p:nvPicPr>
        <p:blipFill>
          <a:blip r:embed="rId12"/>
          <a:stretch>
            <a:fillRect/>
          </a:stretch>
        </p:blipFill>
        <p:spPr>
          <a:xfrm>
            <a:off x="0" y="2438400"/>
            <a:ext cx="1295400" cy="1143000"/>
          </a:xfrm>
          <a:prstGeom prst="rect">
            <a:avLst/>
          </a:prstGeom>
        </p:spPr>
      </p:pic>
      <p:pic>
        <p:nvPicPr>
          <p:cNvPr id="17" name="Picture 16" descr="no2.jpg"/>
          <p:cNvPicPr>
            <a:picLocks noChangeAspect="1"/>
          </p:cNvPicPr>
          <p:nvPr/>
        </p:nvPicPr>
        <p:blipFill>
          <a:blip r:embed="rId12"/>
          <a:stretch>
            <a:fillRect/>
          </a:stretch>
        </p:blipFill>
        <p:spPr>
          <a:xfrm>
            <a:off x="7934325" y="2667000"/>
            <a:ext cx="1209675" cy="1209675"/>
          </a:xfrm>
          <a:prstGeom prst="rect">
            <a:avLst/>
          </a:prstGeom>
        </p:spPr>
      </p:pic>
      <p:sp>
        <p:nvSpPr>
          <p:cNvPr id="18" name="TextBox 17"/>
          <p:cNvSpPr txBox="1"/>
          <p:nvPr/>
        </p:nvSpPr>
        <p:spPr>
          <a:xfrm>
            <a:off x="1447800" y="3962400"/>
            <a:ext cx="2057400" cy="646331"/>
          </a:xfrm>
          <a:prstGeom prst="rect">
            <a:avLst/>
          </a:prstGeom>
          <a:noFill/>
        </p:spPr>
        <p:txBody>
          <a:bodyPr wrap="square" rtlCol="0">
            <a:spAutoFit/>
          </a:bodyPr>
          <a:lstStyle/>
          <a:p>
            <a:r>
              <a:rPr lang="en-US" dirty="0" smtClean="0"/>
              <a:t>NO BOOKS!!!!!!!!</a:t>
            </a:r>
          </a:p>
          <a:p>
            <a:r>
              <a:rPr lang="en-US" dirty="0" smtClean="0"/>
              <a:t>NO READING!!!!</a:t>
            </a:r>
            <a:endParaRPr lang="en-US" dirty="0"/>
          </a:p>
        </p:txBody>
      </p:sp>
      <p:sp>
        <p:nvSpPr>
          <p:cNvPr id="19" name="TextBox 18"/>
          <p:cNvSpPr txBox="1"/>
          <p:nvPr/>
        </p:nvSpPr>
        <p:spPr>
          <a:xfrm>
            <a:off x="5715000" y="4038600"/>
            <a:ext cx="2362200" cy="646331"/>
          </a:xfrm>
          <a:prstGeom prst="rect">
            <a:avLst/>
          </a:prstGeom>
          <a:noFill/>
        </p:spPr>
        <p:txBody>
          <a:bodyPr wrap="square" rtlCol="0">
            <a:spAutoFit/>
          </a:bodyPr>
          <a:lstStyle/>
          <a:p>
            <a:r>
              <a:rPr lang="en-US" dirty="0" smtClean="0"/>
              <a:t>NO </a:t>
            </a:r>
            <a:r>
              <a:rPr lang="en-US" dirty="0" smtClean="0"/>
              <a:t>FREEDOM !!!!!!</a:t>
            </a:r>
            <a:endParaRPr lang="en-US" dirty="0" smtClean="0"/>
          </a:p>
          <a:p>
            <a:r>
              <a:rPr lang="en-US" dirty="0" smtClean="0"/>
              <a:t>NO PROTESTING!!</a:t>
            </a:r>
            <a:endParaRPr lang="en-US" dirty="0"/>
          </a:p>
        </p:txBody>
      </p:sp>
      <p:pic>
        <p:nvPicPr>
          <p:cNvPr id="21" name="Content Placeholder 20" descr="ff.jpg"/>
          <p:cNvPicPr>
            <a:picLocks noGrp="1" noChangeAspect="1"/>
          </p:cNvPicPr>
          <p:nvPr>
            <p:ph idx="1"/>
          </p:nvPr>
        </p:nvPicPr>
        <p:blipFill>
          <a:blip r:embed="rId13"/>
          <a:stretch>
            <a:fillRect/>
          </a:stretch>
        </p:blipFill>
        <p:spPr>
          <a:xfrm>
            <a:off x="3276600" y="2667000"/>
            <a:ext cx="2514600" cy="2590800"/>
          </a:xfrm>
        </p:spPr>
      </p:pic>
    </p:spTree>
    <p:custDataLst>
      <p:tags r:id="rId1"/>
    </p:custDataLst>
  </p:cSld>
  <p:clrMapOvr>
    <a:masterClrMapping/>
  </p:clrMapOvr>
  <p:transition spd="med" advClick="0" advTm="13687">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pPr algn="ctr"/>
            <a:r>
              <a:rPr lang="en-US" sz="1800" dirty="0" smtClean="0">
                <a:latin typeface="Broadway" pitchFamily="82" charset="0"/>
              </a:rPr>
              <a:t>Censorship of books and media give the government complete intellectual control over the lives of the American citizens</a:t>
            </a:r>
            <a:endParaRPr lang="en-US" sz="1800" dirty="0">
              <a:latin typeface="Broadway" pitchFamily="82" charset="0"/>
            </a:endParaRPr>
          </a:p>
        </p:txBody>
      </p:sp>
      <p:pic>
        <p:nvPicPr>
          <p:cNvPr id="4" name="Content Placeholder 3" descr="book.jpg"/>
          <p:cNvPicPr>
            <a:picLocks noGrp="1" noChangeAspect="1"/>
          </p:cNvPicPr>
          <p:nvPr>
            <p:ph idx="1"/>
          </p:nvPr>
        </p:nvPicPr>
        <p:blipFill>
          <a:blip r:embed="rId3"/>
          <a:stretch>
            <a:fillRect/>
          </a:stretch>
        </p:blipFill>
        <p:spPr>
          <a:xfrm>
            <a:off x="228600" y="4572000"/>
            <a:ext cx="2735906" cy="2057401"/>
          </a:xfrm>
        </p:spPr>
      </p:pic>
      <p:pic>
        <p:nvPicPr>
          <p:cNvPr id="5" name="Picture 4" descr="bb2.jpg"/>
          <p:cNvPicPr>
            <a:picLocks noChangeAspect="1"/>
          </p:cNvPicPr>
          <p:nvPr/>
        </p:nvPicPr>
        <p:blipFill>
          <a:blip r:embed="rId4"/>
          <a:stretch>
            <a:fillRect/>
          </a:stretch>
        </p:blipFill>
        <p:spPr>
          <a:xfrm>
            <a:off x="6705600" y="775876"/>
            <a:ext cx="2209800" cy="1653000"/>
          </a:xfrm>
          <a:prstGeom prst="rect">
            <a:avLst/>
          </a:prstGeom>
        </p:spPr>
      </p:pic>
      <p:pic>
        <p:nvPicPr>
          <p:cNvPr id="6" name="Picture 5" descr="bb3.jpg"/>
          <p:cNvPicPr>
            <a:picLocks noChangeAspect="1"/>
          </p:cNvPicPr>
          <p:nvPr/>
        </p:nvPicPr>
        <p:blipFill>
          <a:blip r:embed="rId5"/>
          <a:stretch>
            <a:fillRect/>
          </a:stretch>
        </p:blipFill>
        <p:spPr>
          <a:xfrm>
            <a:off x="6400800" y="4648200"/>
            <a:ext cx="2514600" cy="2007781"/>
          </a:xfrm>
          <a:prstGeom prst="rect">
            <a:avLst/>
          </a:prstGeom>
        </p:spPr>
      </p:pic>
      <p:pic>
        <p:nvPicPr>
          <p:cNvPr id="7" name="Picture 6" descr="bb4.jpg"/>
          <p:cNvPicPr>
            <a:picLocks noChangeAspect="1"/>
          </p:cNvPicPr>
          <p:nvPr/>
        </p:nvPicPr>
        <p:blipFill>
          <a:blip r:embed="rId6"/>
          <a:stretch>
            <a:fillRect/>
          </a:stretch>
        </p:blipFill>
        <p:spPr>
          <a:xfrm>
            <a:off x="3276600" y="1295401"/>
            <a:ext cx="2667000" cy="3200400"/>
          </a:xfrm>
          <a:prstGeom prst="rect">
            <a:avLst/>
          </a:prstGeom>
        </p:spPr>
      </p:pic>
      <p:pic>
        <p:nvPicPr>
          <p:cNvPr id="8" name="Picture 7" descr="controller.jpg"/>
          <p:cNvPicPr>
            <a:picLocks noChangeAspect="1"/>
          </p:cNvPicPr>
          <p:nvPr/>
        </p:nvPicPr>
        <p:blipFill>
          <a:blip r:embed="rId7"/>
          <a:stretch>
            <a:fillRect/>
          </a:stretch>
        </p:blipFill>
        <p:spPr>
          <a:xfrm>
            <a:off x="6096000" y="2514600"/>
            <a:ext cx="2819400" cy="1981200"/>
          </a:xfrm>
          <a:prstGeom prst="rect">
            <a:avLst/>
          </a:prstGeom>
        </p:spPr>
      </p:pic>
      <p:pic>
        <p:nvPicPr>
          <p:cNvPr id="9" name="Picture 8" descr="games.jpg"/>
          <p:cNvPicPr>
            <a:picLocks noChangeAspect="1"/>
          </p:cNvPicPr>
          <p:nvPr/>
        </p:nvPicPr>
        <p:blipFill>
          <a:blip r:embed="rId8"/>
          <a:stretch>
            <a:fillRect/>
          </a:stretch>
        </p:blipFill>
        <p:spPr>
          <a:xfrm>
            <a:off x="152399" y="685800"/>
            <a:ext cx="1679787" cy="2362200"/>
          </a:xfrm>
          <a:prstGeom prst="rect">
            <a:avLst/>
          </a:prstGeom>
        </p:spPr>
      </p:pic>
      <p:pic>
        <p:nvPicPr>
          <p:cNvPr id="10" name="Picture 9" descr="censor.jpg"/>
          <p:cNvPicPr>
            <a:picLocks noChangeAspect="1"/>
          </p:cNvPicPr>
          <p:nvPr/>
        </p:nvPicPr>
        <p:blipFill>
          <a:blip r:embed="rId9"/>
          <a:stretch>
            <a:fillRect/>
          </a:stretch>
        </p:blipFill>
        <p:spPr>
          <a:xfrm>
            <a:off x="1676400" y="3352800"/>
            <a:ext cx="1849821" cy="1219200"/>
          </a:xfrm>
          <a:prstGeom prst="rect">
            <a:avLst/>
          </a:prstGeom>
        </p:spPr>
      </p:pic>
      <p:pic>
        <p:nvPicPr>
          <p:cNvPr id="11" name="Picture 10" descr="ban.jpg"/>
          <p:cNvPicPr>
            <a:picLocks noChangeAspect="1"/>
          </p:cNvPicPr>
          <p:nvPr/>
        </p:nvPicPr>
        <p:blipFill>
          <a:blip r:embed="rId10"/>
          <a:stretch>
            <a:fillRect/>
          </a:stretch>
        </p:blipFill>
        <p:spPr>
          <a:xfrm>
            <a:off x="4572000" y="5810250"/>
            <a:ext cx="1600200" cy="1047750"/>
          </a:xfrm>
          <a:prstGeom prst="rect">
            <a:avLst/>
          </a:prstGeom>
        </p:spPr>
      </p:pic>
      <p:pic>
        <p:nvPicPr>
          <p:cNvPr id="12" name="Picture 11" descr="lhm.jpg"/>
          <p:cNvPicPr>
            <a:picLocks noChangeAspect="1"/>
          </p:cNvPicPr>
          <p:nvPr/>
        </p:nvPicPr>
        <p:blipFill>
          <a:blip r:embed="rId11"/>
          <a:stretch>
            <a:fillRect/>
          </a:stretch>
        </p:blipFill>
        <p:spPr>
          <a:xfrm>
            <a:off x="1828800" y="762000"/>
            <a:ext cx="1600200" cy="2667000"/>
          </a:xfrm>
          <a:prstGeom prst="rect">
            <a:avLst/>
          </a:prstGeom>
        </p:spPr>
      </p:pic>
      <p:pic>
        <p:nvPicPr>
          <p:cNvPr id="13" name="Picture 12" descr="ban2.jpg"/>
          <p:cNvPicPr>
            <a:picLocks noChangeAspect="1"/>
          </p:cNvPicPr>
          <p:nvPr/>
        </p:nvPicPr>
        <p:blipFill>
          <a:blip r:embed="rId12"/>
          <a:stretch>
            <a:fillRect/>
          </a:stretch>
        </p:blipFill>
        <p:spPr>
          <a:xfrm>
            <a:off x="0" y="3048000"/>
            <a:ext cx="1828800" cy="1815353"/>
          </a:xfrm>
          <a:prstGeom prst="rect">
            <a:avLst/>
          </a:prstGeom>
        </p:spPr>
      </p:pic>
      <p:pic>
        <p:nvPicPr>
          <p:cNvPr id="14" name="Picture 13" descr="ban3.jpg"/>
          <p:cNvPicPr>
            <a:picLocks noChangeAspect="1"/>
          </p:cNvPicPr>
          <p:nvPr/>
        </p:nvPicPr>
        <p:blipFill>
          <a:blip r:embed="rId13"/>
          <a:stretch>
            <a:fillRect/>
          </a:stretch>
        </p:blipFill>
        <p:spPr>
          <a:xfrm>
            <a:off x="4367645" y="4343400"/>
            <a:ext cx="2147455" cy="1524000"/>
          </a:xfrm>
          <a:prstGeom prst="rect">
            <a:avLst/>
          </a:prstGeom>
        </p:spPr>
      </p:pic>
      <p:pic>
        <p:nvPicPr>
          <p:cNvPr id="15" name="Picture 14" descr="ban4.jpg"/>
          <p:cNvPicPr>
            <a:picLocks noChangeAspect="1"/>
          </p:cNvPicPr>
          <p:nvPr/>
        </p:nvPicPr>
        <p:blipFill>
          <a:blip r:embed="rId14"/>
          <a:stretch>
            <a:fillRect/>
          </a:stretch>
        </p:blipFill>
        <p:spPr>
          <a:xfrm>
            <a:off x="2971800" y="4648200"/>
            <a:ext cx="1521439" cy="2057400"/>
          </a:xfrm>
          <a:prstGeom prst="rect">
            <a:avLst/>
          </a:prstGeom>
        </p:spPr>
      </p:pic>
      <p:pic>
        <p:nvPicPr>
          <p:cNvPr id="16" name="Picture 15" descr="bookban.jpg"/>
          <p:cNvPicPr>
            <a:picLocks noChangeAspect="1"/>
          </p:cNvPicPr>
          <p:nvPr/>
        </p:nvPicPr>
        <p:blipFill>
          <a:blip r:embed="rId15"/>
          <a:stretch>
            <a:fillRect/>
          </a:stretch>
        </p:blipFill>
        <p:spPr>
          <a:xfrm>
            <a:off x="5486400" y="914400"/>
            <a:ext cx="1244813" cy="1371600"/>
          </a:xfrm>
          <a:prstGeom prst="rect">
            <a:avLst/>
          </a:prstGeom>
        </p:spPr>
      </p:pic>
    </p:spTree>
    <p:custDataLst>
      <p:tags r:id="rId1"/>
    </p:custDataLst>
  </p:cSld>
  <p:clrMapOvr>
    <a:masterClrMapping/>
  </p:clrMapOvr>
  <p:transition spd="med" advClick="0" advTm="1361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pPr algn="ctr"/>
            <a:r>
              <a:rPr lang="en-US" sz="1600" dirty="0" smtClean="0"/>
              <a:t>The American society also becomes the victim of technological control, and the meaningful relationships between two people began to dissolve. Life and death are no longer separated</a:t>
            </a:r>
            <a:endParaRPr lang="en-US" sz="1600" dirty="0"/>
          </a:p>
        </p:txBody>
      </p:sp>
      <p:pic>
        <p:nvPicPr>
          <p:cNvPr id="4" name="Content Placeholder 3" descr="texting.jpg"/>
          <p:cNvPicPr>
            <a:picLocks noGrp="1" noChangeAspect="1"/>
          </p:cNvPicPr>
          <p:nvPr>
            <p:ph idx="1"/>
          </p:nvPr>
        </p:nvPicPr>
        <p:blipFill>
          <a:blip r:embed="rId3"/>
          <a:stretch>
            <a:fillRect/>
          </a:stretch>
        </p:blipFill>
        <p:spPr>
          <a:xfrm>
            <a:off x="6248400" y="4038600"/>
            <a:ext cx="2686050" cy="2686050"/>
          </a:xfrm>
        </p:spPr>
      </p:pic>
      <p:pic>
        <p:nvPicPr>
          <p:cNvPr id="5" name="Picture 4" descr="text2.jpg"/>
          <p:cNvPicPr>
            <a:picLocks noChangeAspect="1"/>
          </p:cNvPicPr>
          <p:nvPr/>
        </p:nvPicPr>
        <p:blipFill>
          <a:blip r:embed="rId4"/>
          <a:stretch>
            <a:fillRect/>
          </a:stretch>
        </p:blipFill>
        <p:spPr>
          <a:xfrm>
            <a:off x="228600" y="762000"/>
            <a:ext cx="2362200" cy="1600200"/>
          </a:xfrm>
          <a:prstGeom prst="rect">
            <a:avLst/>
          </a:prstGeom>
        </p:spPr>
      </p:pic>
      <p:pic>
        <p:nvPicPr>
          <p:cNvPr id="6" name="Picture 5" descr="inet.jpg"/>
          <p:cNvPicPr>
            <a:picLocks noChangeAspect="1"/>
          </p:cNvPicPr>
          <p:nvPr/>
        </p:nvPicPr>
        <p:blipFill>
          <a:blip r:embed="rId5"/>
          <a:stretch>
            <a:fillRect/>
          </a:stretch>
        </p:blipFill>
        <p:spPr>
          <a:xfrm>
            <a:off x="0" y="2438400"/>
            <a:ext cx="2286000" cy="2249129"/>
          </a:xfrm>
          <a:prstGeom prst="rect">
            <a:avLst/>
          </a:prstGeom>
        </p:spPr>
      </p:pic>
      <p:pic>
        <p:nvPicPr>
          <p:cNvPr id="7" name="Content Placeholder 3" descr="censorship.jpg"/>
          <p:cNvPicPr>
            <a:picLocks noChangeAspect="1"/>
          </p:cNvPicPr>
          <p:nvPr/>
        </p:nvPicPr>
        <p:blipFill>
          <a:blip r:embed="rId6"/>
          <a:stretch>
            <a:fillRect/>
          </a:stretch>
        </p:blipFill>
        <p:spPr>
          <a:xfrm>
            <a:off x="7010400" y="685800"/>
            <a:ext cx="1981200" cy="2236839"/>
          </a:xfrm>
          <a:prstGeom prst="rect">
            <a:avLst/>
          </a:prstGeom>
        </p:spPr>
      </p:pic>
      <p:pic>
        <p:nvPicPr>
          <p:cNvPr id="8" name="Picture 7" descr="quiet.jpg"/>
          <p:cNvPicPr>
            <a:picLocks noChangeAspect="1"/>
          </p:cNvPicPr>
          <p:nvPr/>
        </p:nvPicPr>
        <p:blipFill>
          <a:blip r:embed="rId7"/>
          <a:stretch>
            <a:fillRect/>
          </a:stretch>
        </p:blipFill>
        <p:spPr>
          <a:xfrm>
            <a:off x="8029575" y="2895600"/>
            <a:ext cx="1114425" cy="1114425"/>
          </a:xfrm>
          <a:prstGeom prst="rect">
            <a:avLst/>
          </a:prstGeom>
        </p:spPr>
      </p:pic>
      <p:pic>
        <p:nvPicPr>
          <p:cNvPr id="9" name="Picture 8" descr="bup.jpg"/>
          <p:cNvPicPr>
            <a:picLocks noChangeAspect="1"/>
          </p:cNvPicPr>
          <p:nvPr/>
        </p:nvPicPr>
        <p:blipFill>
          <a:blip r:embed="rId8"/>
          <a:stretch>
            <a:fillRect/>
          </a:stretch>
        </p:blipFill>
        <p:spPr>
          <a:xfrm>
            <a:off x="152400" y="4633452"/>
            <a:ext cx="2667000" cy="2064774"/>
          </a:xfrm>
          <a:prstGeom prst="rect">
            <a:avLst/>
          </a:prstGeom>
        </p:spPr>
      </p:pic>
      <p:pic>
        <p:nvPicPr>
          <p:cNvPr id="10" name="Picture 9" descr="couch.jpg"/>
          <p:cNvPicPr>
            <a:picLocks noChangeAspect="1"/>
          </p:cNvPicPr>
          <p:nvPr/>
        </p:nvPicPr>
        <p:blipFill>
          <a:blip r:embed="rId9"/>
          <a:stretch>
            <a:fillRect/>
          </a:stretch>
        </p:blipFill>
        <p:spPr>
          <a:xfrm>
            <a:off x="3352800" y="1981200"/>
            <a:ext cx="2738437" cy="1854375"/>
          </a:xfrm>
          <a:prstGeom prst="rect">
            <a:avLst/>
          </a:prstGeom>
        </p:spPr>
      </p:pic>
      <p:pic>
        <p:nvPicPr>
          <p:cNvPr id="11" name="Picture 10" descr="bup2.jpg"/>
          <p:cNvPicPr>
            <a:picLocks noChangeAspect="1"/>
          </p:cNvPicPr>
          <p:nvPr/>
        </p:nvPicPr>
        <p:blipFill>
          <a:blip r:embed="rId10"/>
          <a:stretch>
            <a:fillRect/>
          </a:stretch>
        </p:blipFill>
        <p:spPr>
          <a:xfrm>
            <a:off x="2743200" y="5638800"/>
            <a:ext cx="1371600" cy="1219200"/>
          </a:xfrm>
          <a:prstGeom prst="rect">
            <a:avLst/>
          </a:prstGeom>
        </p:spPr>
      </p:pic>
      <p:pic>
        <p:nvPicPr>
          <p:cNvPr id="12" name="Picture 11" descr="sad.jpg"/>
          <p:cNvPicPr>
            <a:picLocks noChangeAspect="1"/>
          </p:cNvPicPr>
          <p:nvPr/>
        </p:nvPicPr>
        <p:blipFill>
          <a:blip r:embed="rId11"/>
          <a:stretch>
            <a:fillRect/>
          </a:stretch>
        </p:blipFill>
        <p:spPr>
          <a:xfrm>
            <a:off x="4191000" y="4239233"/>
            <a:ext cx="1905000" cy="2618767"/>
          </a:xfrm>
          <a:prstGeom prst="rect">
            <a:avLst/>
          </a:prstGeom>
        </p:spPr>
      </p:pic>
      <p:pic>
        <p:nvPicPr>
          <p:cNvPr id="13" name="Picture 12" descr="apart.jpg"/>
          <p:cNvPicPr>
            <a:picLocks noChangeAspect="1"/>
          </p:cNvPicPr>
          <p:nvPr/>
        </p:nvPicPr>
        <p:blipFill>
          <a:blip r:embed="rId12"/>
          <a:stretch>
            <a:fillRect/>
          </a:stretch>
        </p:blipFill>
        <p:spPr>
          <a:xfrm>
            <a:off x="2667000" y="685800"/>
            <a:ext cx="3429000" cy="1285875"/>
          </a:xfrm>
          <a:prstGeom prst="rect">
            <a:avLst/>
          </a:prstGeom>
        </p:spPr>
      </p:pic>
      <p:pic>
        <p:nvPicPr>
          <p:cNvPr id="14" name="Picture 13" descr="apart2.jpg"/>
          <p:cNvPicPr>
            <a:picLocks noChangeAspect="1"/>
          </p:cNvPicPr>
          <p:nvPr/>
        </p:nvPicPr>
        <p:blipFill>
          <a:blip r:embed="rId13"/>
          <a:stretch>
            <a:fillRect/>
          </a:stretch>
        </p:blipFill>
        <p:spPr>
          <a:xfrm>
            <a:off x="5791200" y="2895600"/>
            <a:ext cx="2286000" cy="1148404"/>
          </a:xfrm>
          <a:prstGeom prst="rect">
            <a:avLst/>
          </a:prstGeom>
        </p:spPr>
      </p:pic>
      <p:pic>
        <p:nvPicPr>
          <p:cNvPr id="15" name="Picture 14" descr="suicide.jpg"/>
          <p:cNvPicPr>
            <a:picLocks noChangeAspect="1"/>
          </p:cNvPicPr>
          <p:nvPr/>
        </p:nvPicPr>
        <p:blipFill>
          <a:blip r:embed="rId14"/>
          <a:stretch>
            <a:fillRect/>
          </a:stretch>
        </p:blipFill>
        <p:spPr>
          <a:xfrm>
            <a:off x="2514600" y="3810000"/>
            <a:ext cx="1981201" cy="1676400"/>
          </a:xfrm>
          <a:prstGeom prst="rect">
            <a:avLst/>
          </a:prstGeom>
        </p:spPr>
      </p:pic>
      <p:pic>
        <p:nvPicPr>
          <p:cNvPr id="16" name="Picture 15" descr="dd.jpg"/>
          <p:cNvPicPr>
            <a:picLocks noChangeAspect="1"/>
          </p:cNvPicPr>
          <p:nvPr/>
        </p:nvPicPr>
        <p:blipFill>
          <a:blip r:embed="rId15"/>
          <a:stretch>
            <a:fillRect/>
          </a:stretch>
        </p:blipFill>
        <p:spPr>
          <a:xfrm>
            <a:off x="2209800" y="2286000"/>
            <a:ext cx="1143000" cy="1728107"/>
          </a:xfrm>
          <a:prstGeom prst="rect">
            <a:avLst/>
          </a:prstGeom>
        </p:spPr>
      </p:pic>
      <p:pic>
        <p:nvPicPr>
          <p:cNvPr id="17" name="Picture 16" descr="dd2.jpg"/>
          <p:cNvPicPr>
            <a:picLocks noChangeAspect="1"/>
          </p:cNvPicPr>
          <p:nvPr/>
        </p:nvPicPr>
        <p:blipFill>
          <a:blip r:embed="rId16"/>
          <a:stretch>
            <a:fillRect/>
          </a:stretch>
        </p:blipFill>
        <p:spPr>
          <a:xfrm>
            <a:off x="6019800" y="685800"/>
            <a:ext cx="1028700" cy="2133600"/>
          </a:xfrm>
          <a:prstGeom prst="rect">
            <a:avLst/>
          </a:prstGeom>
        </p:spPr>
      </p:pic>
    </p:spTree>
    <p:custDataLst>
      <p:tags r:id="rId1"/>
    </p:custDataLst>
  </p:cSld>
  <p:clrMapOvr>
    <a:masterClrMapping/>
  </p:clrMapOvr>
  <p:transition spd="med" advClick="0" advTm="16391">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1600" dirty="0" smtClean="0">
                <a:solidFill>
                  <a:srgbClr val="FFFF00"/>
                </a:solidFill>
              </a:rPr>
              <a:t>The Importance of Individual Thought: </a:t>
            </a:r>
            <a:r>
              <a:rPr lang="en-US" sz="1600" dirty="0" smtClean="0"/>
              <a:t>Without individual thoughts and opinions, all of the situations on the previous slides could become reality. Do no be afraid to voice your opinion and stand up for what you believe is right.</a:t>
            </a:r>
            <a:endParaRPr lang="en-US" sz="1600" dirty="0"/>
          </a:p>
        </p:txBody>
      </p:sp>
      <p:pic>
        <p:nvPicPr>
          <p:cNvPr id="4" name="Content Placeholder 3" descr="abortion.jpg"/>
          <p:cNvPicPr>
            <a:picLocks noGrp="1" noChangeAspect="1"/>
          </p:cNvPicPr>
          <p:nvPr>
            <p:ph idx="1"/>
          </p:nvPr>
        </p:nvPicPr>
        <p:blipFill>
          <a:blip r:embed="rId3"/>
          <a:stretch>
            <a:fillRect/>
          </a:stretch>
        </p:blipFill>
        <p:spPr>
          <a:xfrm>
            <a:off x="304800" y="1066800"/>
            <a:ext cx="1828800" cy="2013217"/>
          </a:xfrm>
        </p:spPr>
      </p:pic>
      <p:pic>
        <p:nvPicPr>
          <p:cNvPr id="5" name="Picture 4" descr="WR.jpg"/>
          <p:cNvPicPr>
            <a:picLocks noChangeAspect="1"/>
          </p:cNvPicPr>
          <p:nvPr/>
        </p:nvPicPr>
        <p:blipFill>
          <a:blip r:embed="rId4"/>
          <a:stretch>
            <a:fillRect/>
          </a:stretch>
        </p:blipFill>
        <p:spPr>
          <a:xfrm>
            <a:off x="7086600" y="990600"/>
            <a:ext cx="1847850" cy="1847850"/>
          </a:xfrm>
          <a:prstGeom prst="rect">
            <a:avLst/>
          </a:prstGeom>
        </p:spPr>
      </p:pic>
      <p:pic>
        <p:nvPicPr>
          <p:cNvPr id="6" name="Picture 5" descr="stand up.jpg"/>
          <p:cNvPicPr>
            <a:picLocks noChangeAspect="1"/>
          </p:cNvPicPr>
          <p:nvPr/>
        </p:nvPicPr>
        <p:blipFill>
          <a:blip r:embed="rId5"/>
          <a:stretch>
            <a:fillRect/>
          </a:stretch>
        </p:blipFill>
        <p:spPr>
          <a:xfrm>
            <a:off x="152400" y="4353508"/>
            <a:ext cx="1828800" cy="2313992"/>
          </a:xfrm>
          <a:prstGeom prst="rect">
            <a:avLst/>
          </a:prstGeom>
        </p:spPr>
      </p:pic>
      <p:pic>
        <p:nvPicPr>
          <p:cNvPr id="7" name="Picture 6" descr="stand up2.jpg"/>
          <p:cNvPicPr>
            <a:picLocks noChangeAspect="1"/>
          </p:cNvPicPr>
          <p:nvPr/>
        </p:nvPicPr>
        <p:blipFill>
          <a:blip r:embed="rId6"/>
          <a:stretch>
            <a:fillRect/>
          </a:stretch>
        </p:blipFill>
        <p:spPr>
          <a:xfrm>
            <a:off x="3200400" y="2209800"/>
            <a:ext cx="2057400" cy="3512634"/>
          </a:xfrm>
          <a:prstGeom prst="rect">
            <a:avLst/>
          </a:prstGeom>
        </p:spPr>
      </p:pic>
      <p:pic>
        <p:nvPicPr>
          <p:cNvPr id="8" name="Picture 7" descr="vote.jpg"/>
          <p:cNvPicPr>
            <a:picLocks noChangeAspect="1"/>
          </p:cNvPicPr>
          <p:nvPr/>
        </p:nvPicPr>
        <p:blipFill>
          <a:blip r:embed="rId7"/>
          <a:stretch>
            <a:fillRect/>
          </a:stretch>
        </p:blipFill>
        <p:spPr>
          <a:xfrm>
            <a:off x="6172200" y="4907844"/>
            <a:ext cx="2809875" cy="1769181"/>
          </a:xfrm>
          <a:prstGeom prst="rect">
            <a:avLst/>
          </a:prstGeom>
        </p:spPr>
      </p:pic>
      <p:pic>
        <p:nvPicPr>
          <p:cNvPr id="9" name="Picture 8" descr="vote2.jpg"/>
          <p:cNvPicPr>
            <a:picLocks noChangeAspect="1"/>
          </p:cNvPicPr>
          <p:nvPr/>
        </p:nvPicPr>
        <p:blipFill>
          <a:blip r:embed="rId8"/>
          <a:stretch>
            <a:fillRect/>
          </a:stretch>
        </p:blipFill>
        <p:spPr>
          <a:xfrm>
            <a:off x="152400" y="3048000"/>
            <a:ext cx="3048000" cy="1326000"/>
          </a:xfrm>
          <a:prstGeom prst="rect">
            <a:avLst/>
          </a:prstGeom>
        </p:spPr>
      </p:pic>
      <p:pic>
        <p:nvPicPr>
          <p:cNvPr id="10" name="Picture 9" descr="civil.jpg"/>
          <p:cNvPicPr>
            <a:picLocks noChangeAspect="1"/>
          </p:cNvPicPr>
          <p:nvPr/>
        </p:nvPicPr>
        <p:blipFill>
          <a:blip r:embed="rId9"/>
          <a:stretch>
            <a:fillRect/>
          </a:stretch>
        </p:blipFill>
        <p:spPr>
          <a:xfrm>
            <a:off x="1981200" y="5697948"/>
            <a:ext cx="4343400" cy="1160052"/>
          </a:xfrm>
          <a:prstGeom prst="rect">
            <a:avLst/>
          </a:prstGeom>
        </p:spPr>
      </p:pic>
      <p:pic>
        <p:nvPicPr>
          <p:cNvPr id="11" name="Picture 10" descr="civil2.jpg"/>
          <p:cNvPicPr>
            <a:picLocks noChangeAspect="1"/>
          </p:cNvPicPr>
          <p:nvPr/>
        </p:nvPicPr>
        <p:blipFill>
          <a:blip r:embed="rId10"/>
          <a:stretch>
            <a:fillRect/>
          </a:stretch>
        </p:blipFill>
        <p:spPr>
          <a:xfrm>
            <a:off x="6705601" y="2819400"/>
            <a:ext cx="2438400" cy="2169600"/>
          </a:xfrm>
          <a:prstGeom prst="rect">
            <a:avLst/>
          </a:prstGeom>
        </p:spPr>
      </p:pic>
      <p:pic>
        <p:nvPicPr>
          <p:cNvPr id="12" name="Picture 11" descr="liberty.jpg"/>
          <p:cNvPicPr>
            <a:picLocks noChangeAspect="1"/>
          </p:cNvPicPr>
          <p:nvPr/>
        </p:nvPicPr>
        <p:blipFill>
          <a:blip r:embed="rId11"/>
          <a:stretch>
            <a:fillRect/>
          </a:stretch>
        </p:blipFill>
        <p:spPr>
          <a:xfrm>
            <a:off x="1981200" y="4419600"/>
            <a:ext cx="1219200" cy="1219200"/>
          </a:xfrm>
          <a:prstGeom prst="rect">
            <a:avLst/>
          </a:prstGeom>
        </p:spPr>
      </p:pic>
      <p:pic>
        <p:nvPicPr>
          <p:cNvPr id="13" name="Picture 12" descr="MLK.jpg"/>
          <p:cNvPicPr>
            <a:picLocks noChangeAspect="1"/>
          </p:cNvPicPr>
          <p:nvPr/>
        </p:nvPicPr>
        <p:blipFill>
          <a:blip r:embed="rId12"/>
          <a:stretch>
            <a:fillRect/>
          </a:stretch>
        </p:blipFill>
        <p:spPr>
          <a:xfrm>
            <a:off x="2133600" y="914400"/>
            <a:ext cx="1240302" cy="2133600"/>
          </a:xfrm>
          <a:prstGeom prst="rect">
            <a:avLst/>
          </a:prstGeom>
        </p:spPr>
      </p:pic>
      <p:pic>
        <p:nvPicPr>
          <p:cNvPr id="14" name="Picture 13" descr="hands.jpg"/>
          <p:cNvPicPr>
            <a:picLocks noChangeAspect="1"/>
          </p:cNvPicPr>
          <p:nvPr/>
        </p:nvPicPr>
        <p:blipFill>
          <a:blip r:embed="rId13"/>
          <a:stretch>
            <a:fillRect/>
          </a:stretch>
        </p:blipFill>
        <p:spPr>
          <a:xfrm>
            <a:off x="5257800" y="4102730"/>
            <a:ext cx="1447800" cy="1677154"/>
          </a:xfrm>
          <a:prstGeom prst="rect">
            <a:avLst/>
          </a:prstGeom>
        </p:spPr>
      </p:pic>
      <p:pic>
        <p:nvPicPr>
          <p:cNvPr id="15" name="Picture 14" descr="rosa.jpg"/>
          <p:cNvPicPr>
            <a:picLocks noChangeAspect="1"/>
          </p:cNvPicPr>
          <p:nvPr/>
        </p:nvPicPr>
        <p:blipFill>
          <a:blip r:embed="rId14"/>
          <a:stretch>
            <a:fillRect/>
          </a:stretch>
        </p:blipFill>
        <p:spPr>
          <a:xfrm>
            <a:off x="5257800" y="2057400"/>
            <a:ext cx="1473398" cy="2057400"/>
          </a:xfrm>
          <a:prstGeom prst="rect">
            <a:avLst/>
          </a:prstGeom>
        </p:spPr>
      </p:pic>
      <p:pic>
        <p:nvPicPr>
          <p:cNvPr id="16" name="Picture 15" descr="rosa2.jpg"/>
          <p:cNvPicPr>
            <a:picLocks noChangeAspect="1"/>
          </p:cNvPicPr>
          <p:nvPr/>
        </p:nvPicPr>
        <p:blipFill>
          <a:blip r:embed="rId15"/>
          <a:stretch>
            <a:fillRect/>
          </a:stretch>
        </p:blipFill>
        <p:spPr>
          <a:xfrm>
            <a:off x="5105400" y="914400"/>
            <a:ext cx="2085975" cy="1371600"/>
          </a:xfrm>
          <a:prstGeom prst="rect">
            <a:avLst/>
          </a:prstGeom>
        </p:spPr>
      </p:pic>
      <p:pic>
        <p:nvPicPr>
          <p:cNvPr id="17" name="Picture 16" descr="abraham.jpg"/>
          <p:cNvPicPr>
            <a:picLocks noChangeAspect="1"/>
          </p:cNvPicPr>
          <p:nvPr/>
        </p:nvPicPr>
        <p:blipFill>
          <a:blip r:embed="rId16"/>
          <a:stretch>
            <a:fillRect/>
          </a:stretch>
        </p:blipFill>
        <p:spPr>
          <a:xfrm>
            <a:off x="3505200" y="914400"/>
            <a:ext cx="1447800" cy="1447800"/>
          </a:xfrm>
          <a:prstGeom prst="rect">
            <a:avLst/>
          </a:prstGeom>
        </p:spPr>
      </p:pic>
    </p:spTree>
    <p:custDataLst>
      <p:tags r:id="rId1"/>
    </p:custDataLst>
  </p:cSld>
  <p:clrMapOvr>
    <a:masterClrMapping/>
  </p:clrMapOvr>
  <p:transition spd="med" advClick="0" advTm="18985">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9|2.1|1.4|0.7"/>
</p:tagLst>
</file>

<file path=ppt/tags/tag2.xml><?xml version="1.0" encoding="utf-8"?>
<p:tagLst xmlns:a="http://schemas.openxmlformats.org/drawingml/2006/main" xmlns:r="http://schemas.openxmlformats.org/officeDocument/2006/relationships" xmlns:p="http://schemas.openxmlformats.org/presentationml/2006/main">
  <p:tag name="TIMING" val="|1.5"/>
</p:tagLst>
</file>

<file path=ppt/tags/tag3.xml><?xml version="1.0" encoding="utf-8"?>
<p:tagLst xmlns:a="http://schemas.openxmlformats.org/drawingml/2006/main" xmlns:r="http://schemas.openxmlformats.org/officeDocument/2006/relationships" xmlns:p="http://schemas.openxmlformats.org/presentationml/2006/main">
  <p:tag name="TIMING" val="|1.1"/>
</p:tagLst>
</file>

<file path=ppt/tags/tag4.xml><?xml version="1.0" encoding="utf-8"?>
<p:tagLst xmlns:a="http://schemas.openxmlformats.org/drawingml/2006/main" xmlns:r="http://schemas.openxmlformats.org/officeDocument/2006/relationships" xmlns:p="http://schemas.openxmlformats.org/presentationml/2006/main">
  <p:tag name="TIMING" val="|0.5"/>
</p:tagLst>
</file>

<file path=ppt/tags/tag5.xml><?xml version="1.0" encoding="utf-8"?>
<p:tagLst xmlns:a="http://schemas.openxmlformats.org/drawingml/2006/main" xmlns:r="http://schemas.openxmlformats.org/officeDocument/2006/relationships" xmlns:p="http://schemas.openxmlformats.org/presentationml/2006/main">
  <p:tag name="TIMING" val="|0.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147</TotalTime>
  <Words>152</Words>
  <Application>Microsoft Office PowerPoint</Application>
  <PresentationFormat>On-screen Show (4:3)</PresentationFormat>
  <Paragraphs>12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Verve</vt:lpstr>
      <vt:lpstr>Fahrenheit 451</vt:lpstr>
      <vt:lpstr>Freedom of knowledge and speech are hindered by government officials</vt:lpstr>
      <vt:lpstr>Censorship of books and media give the government complete intellectual control over the lives of the American citizens</vt:lpstr>
      <vt:lpstr>The American society also becomes the victim of technological control, and the meaningful relationships between two people began to dissolve. Life and death are no longer separated</vt:lpstr>
      <vt:lpstr>The Importance of Individual Thought: Without individual thoughts and opinions, all of the situations on the previous slides could become reality. Do no be afraid to voice your opinion and stand up for what you believe is right.</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Fahrenheit 451</dc:title>
  <dc:creator>internet</dc:creator>
  <cp:lastModifiedBy>internet</cp:lastModifiedBy>
  <cp:revision>16</cp:revision>
  <dcterms:created xsi:type="dcterms:W3CDTF">2008-04-28T13:53:44Z</dcterms:created>
  <dcterms:modified xsi:type="dcterms:W3CDTF">2008-04-28T18:01:25Z</dcterms:modified>
</cp:coreProperties>
</file>